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31" autoAdjust="0"/>
  </p:normalViewPr>
  <p:slideViewPr>
    <p:cSldViewPr>
      <p:cViewPr varScale="1">
        <p:scale>
          <a:sx n="50" d="100"/>
          <a:sy n="5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904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3770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0935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782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99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01316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349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29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247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694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331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1ED28-61AF-47F3-B39B-992677FBCEB0}" type="datetimeFigureOut">
              <a:rPr lang="en-NZ" smtClean="0"/>
              <a:t>9/12/2010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22807-81B3-4F63-ACC6-07939E3858C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96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HOW HAS TECHNOLOGY CHANGED SCINCE THEIR INVENTION?</a:t>
            </a:r>
            <a:endParaRPr lang="en-NZ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0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5105400" cy="37338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38600" cy="3733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FIRST CARS MADE</a:t>
            </a:r>
            <a:br>
              <a:rPr lang="en-US" dirty="0" smtClean="0">
                <a:latin typeface="Algerian" pitchFamily="82" charset="0"/>
              </a:rPr>
            </a:br>
            <a:endParaRPr lang="en-NZ" dirty="0">
              <a:latin typeface="Algerian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3800"/>
            <a:ext cx="4352925" cy="31242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925" y="3733800"/>
            <a:ext cx="479107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7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1800-1850</a:t>
            </a:r>
            <a:endParaRPr lang="en-NZ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2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3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1850-1900</a:t>
            </a:r>
            <a:endParaRPr lang="en-NZ" dirty="0">
              <a:latin typeface="Algerian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819401"/>
            <a:ext cx="9144001" cy="406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5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518" y="0"/>
            <a:ext cx="3616482" cy="304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" y="0"/>
            <a:ext cx="5524500" cy="3183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0400"/>
            <a:ext cx="5527518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1900-1950</a:t>
            </a:r>
            <a:endParaRPr lang="en-NZ" dirty="0">
              <a:latin typeface="Algerian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048000"/>
            <a:ext cx="3902798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1950-2000</a:t>
            </a:r>
            <a:endParaRPr lang="en-NZ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5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2000-now</a:t>
            </a:r>
            <a:endParaRPr lang="en-NZ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79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16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HOW HAS TECHNOLOGY CHANGED SCINCE THEIR INVENTION?</vt:lpstr>
      <vt:lpstr>FIRST CARS MADE </vt:lpstr>
      <vt:lpstr>1800-1850</vt:lpstr>
      <vt:lpstr>1850-1900</vt:lpstr>
      <vt:lpstr>1900-1950</vt:lpstr>
      <vt:lpstr>1950-2000</vt:lpstr>
      <vt:lpstr>2000-now</vt:lpstr>
    </vt:vector>
  </TitlesOfParts>
  <Company>Riccarton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shilotocher</dc:creator>
  <cp:lastModifiedBy>shilotocher</cp:lastModifiedBy>
  <cp:revision>19</cp:revision>
  <dcterms:created xsi:type="dcterms:W3CDTF">2010-12-05T19:52:19Z</dcterms:created>
  <dcterms:modified xsi:type="dcterms:W3CDTF">2010-12-08T21:12:54Z</dcterms:modified>
</cp:coreProperties>
</file>